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182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A25C-5A49-4362-A67C-4875C7593343}" type="datetimeFigureOut">
              <a:rPr lang="es-MX" smtClean="0"/>
              <a:t>24/07/2019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5ADE-27DB-423D-8D3D-B7369814C4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2766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A25C-5A49-4362-A67C-4875C7593343}" type="datetimeFigureOut">
              <a:rPr lang="es-MX" smtClean="0"/>
              <a:t>24/07/2019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5ADE-27DB-423D-8D3D-B7369814C4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6384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A25C-5A49-4362-A67C-4875C7593343}" type="datetimeFigureOut">
              <a:rPr lang="es-MX" smtClean="0"/>
              <a:t>24/07/2019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5ADE-27DB-423D-8D3D-B7369814C4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9768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A25C-5A49-4362-A67C-4875C7593343}" type="datetimeFigureOut">
              <a:rPr lang="es-MX" smtClean="0"/>
              <a:t>24/07/2019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5ADE-27DB-423D-8D3D-B7369814C4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8812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A25C-5A49-4362-A67C-4875C7593343}" type="datetimeFigureOut">
              <a:rPr lang="es-MX" smtClean="0"/>
              <a:t>24/07/2019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5ADE-27DB-423D-8D3D-B7369814C4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836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A25C-5A49-4362-A67C-4875C7593343}" type="datetimeFigureOut">
              <a:rPr lang="es-MX" smtClean="0"/>
              <a:t>24/07/2019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5ADE-27DB-423D-8D3D-B7369814C4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3253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A25C-5A49-4362-A67C-4875C7593343}" type="datetimeFigureOut">
              <a:rPr lang="es-MX" smtClean="0"/>
              <a:t>24/07/2019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5ADE-27DB-423D-8D3D-B7369814C4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5410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A25C-5A49-4362-A67C-4875C7593343}" type="datetimeFigureOut">
              <a:rPr lang="es-MX" smtClean="0"/>
              <a:t>24/07/2019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5ADE-27DB-423D-8D3D-B7369814C4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938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A25C-5A49-4362-A67C-4875C7593343}" type="datetimeFigureOut">
              <a:rPr lang="es-MX" smtClean="0"/>
              <a:t>24/07/2019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5ADE-27DB-423D-8D3D-B7369814C4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0329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A25C-5A49-4362-A67C-4875C7593343}" type="datetimeFigureOut">
              <a:rPr lang="es-MX" smtClean="0"/>
              <a:t>24/07/2019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5ADE-27DB-423D-8D3D-B7369814C4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4732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A25C-5A49-4362-A67C-4875C7593343}" type="datetimeFigureOut">
              <a:rPr lang="es-MX" smtClean="0"/>
              <a:t>24/07/2019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65ADE-27DB-423D-8D3D-B7369814C4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4197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FA25C-5A49-4362-A67C-4875C7593343}" type="datetimeFigureOut">
              <a:rPr lang="es-MX" smtClean="0"/>
              <a:t>24/07/2019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65ADE-27DB-423D-8D3D-B7369814C4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5997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9512" y="836712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/>
              <a:t>Aviso </a:t>
            </a:r>
          </a:p>
          <a:p>
            <a:pPr algn="ctr"/>
            <a:r>
              <a:rPr lang="es-MX" sz="2800" b="1" dirty="0" smtClean="0"/>
              <a:t>Curso propedéutico </a:t>
            </a:r>
            <a:r>
              <a:rPr lang="es-MX" sz="2800" b="1" dirty="0" smtClean="0"/>
              <a:t>Etapa </a:t>
            </a:r>
            <a:r>
              <a:rPr lang="es-MX" sz="2800" b="1" dirty="0" smtClean="0"/>
              <a:t>1 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220229" y="1790819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dirty="0"/>
              <a:t>Curso que propicia la nivelación de conocimientos y habilidades de los aspirantes, diseñado por docentes especializados para atender asignaturas básicas que evalúa el EXANI II, en los cuales se requiere fortalecer el pensamiento matemático, pensamiento analítico y comprensión lectora. Periodo:</a:t>
            </a:r>
            <a:r>
              <a:rPr lang="es-MX" sz="1200" b="1" dirty="0"/>
              <a:t> martes 30 de julio al 15 de agosto de 2019. </a:t>
            </a:r>
            <a:endParaRPr lang="es-MX" sz="12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780928"/>
            <a:ext cx="7742924" cy="3111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1220229" y="5661248"/>
            <a:ext cx="75282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u="sng" dirty="0" smtClean="0"/>
              <a:t>Nota: </a:t>
            </a:r>
            <a:r>
              <a:rPr lang="es-MX" dirty="0" smtClean="0"/>
              <a:t>Las </a:t>
            </a:r>
            <a:r>
              <a:rPr lang="es-MX" dirty="0" smtClean="0"/>
              <a:t>Direcciones </a:t>
            </a:r>
            <a:r>
              <a:rPr lang="es-MX" dirty="0" smtClean="0"/>
              <a:t>de </a:t>
            </a:r>
            <a:r>
              <a:rPr lang="es-MX" dirty="0" smtClean="0"/>
              <a:t>División, se </a:t>
            </a:r>
            <a:r>
              <a:rPr lang="es-MX" dirty="0" smtClean="0"/>
              <a:t>encargarán de proporcionarte los horarios de los demás días de la semana</a:t>
            </a:r>
            <a:r>
              <a:rPr lang="es-MX" dirty="0" smtClean="0"/>
              <a:t>.</a:t>
            </a:r>
          </a:p>
          <a:p>
            <a:pPr algn="ctr"/>
            <a:r>
              <a:rPr lang="es-MX" b="1" dirty="0" smtClean="0"/>
              <a:t>Atte.</a:t>
            </a:r>
          </a:p>
          <a:p>
            <a:pPr algn="ctr"/>
            <a:r>
              <a:rPr lang="es-MX" b="1" dirty="0" smtClean="0"/>
              <a:t>Departamento de Servicios Escolares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22583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o 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88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Tema de Office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Olvera</dc:creator>
  <cp:lastModifiedBy>Nelva</cp:lastModifiedBy>
  <cp:revision>18</cp:revision>
  <dcterms:created xsi:type="dcterms:W3CDTF">2018-05-22T18:46:00Z</dcterms:created>
  <dcterms:modified xsi:type="dcterms:W3CDTF">2019-07-24T21:55:26Z</dcterms:modified>
</cp:coreProperties>
</file>